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61D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7" autoAdjust="0"/>
    <p:restoredTop sz="94660"/>
  </p:normalViewPr>
  <p:slideViewPr>
    <p:cSldViewPr snapToGrid="0">
      <p:cViewPr>
        <p:scale>
          <a:sx n="112" d="100"/>
          <a:sy n="112" d="100"/>
        </p:scale>
        <p:origin x="154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2312" y="5647103"/>
            <a:ext cx="6775939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de-DE" dirty="0"/>
              <a:t>Präsentationstitel mit passender Beschreibung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72311" y="6069988"/>
            <a:ext cx="3229703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de-DE" dirty="0"/>
              <a:t>Friedberg, 22. September 2016</a:t>
            </a:r>
          </a:p>
        </p:txBody>
      </p:sp>
      <p:pic>
        <p:nvPicPr>
          <p:cNvPr id="17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666" y="889330"/>
            <a:ext cx="1717829" cy="1569786"/>
          </a:xfrm>
          <a:prstGeom prst="rect">
            <a:avLst/>
          </a:prstGeom>
        </p:spPr>
      </p:pic>
      <p:cxnSp>
        <p:nvCxnSpPr>
          <p:cNvPr id="3" name="Gerader Verbinder 2"/>
          <p:cNvCxnSpPr/>
          <p:nvPr userDrawn="1"/>
        </p:nvCxnSpPr>
        <p:spPr>
          <a:xfrm>
            <a:off x="0" y="5153797"/>
            <a:ext cx="12192000" cy="0"/>
          </a:xfrm>
          <a:prstGeom prst="line">
            <a:avLst/>
          </a:prstGeom>
          <a:ln w="1270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70710"/>
            <a:ext cx="12192000" cy="72000"/>
          </a:xfrm>
          <a:prstGeom prst="rect">
            <a:avLst/>
          </a:prstGeom>
          <a:solidFill>
            <a:srgbClr val="CC061D"/>
          </a:solidFill>
          <a:ln w="0">
            <a:solidFill>
              <a:srgbClr val="CC0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13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089126" y="570710"/>
            <a:ext cx="10023455" cy="72000"/>
          </a:xfrm>
          <a:prstGeom prst="rect">
            <a:avLst/>
          </a:prstGeom>
          <a:solidFill>
            <a:srgbClr val="CC061D"/>
          </a:solidFill>
          <a:ln w="0">
            <a:solidFill>
              <a:srgbClr val="CC0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3" y="105336"/>
            <a:ext cx="770342" cy="7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8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13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2312" y="5647103"/>
            <a:ext cx="6775939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de-DE" dirty="0"/>
              <a:t>Präsentationstitel mit passender Beschreibung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72311" y="6069988"/>
            <a:ext cx="3229703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de-DE" dirty="0"/>
              <a:t>Friedberg, 22.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391592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 txBox="1">
            <a:spLocks/>
          </p:cNvSpPr>
          <p:nvPr/>
        </p:nvSpPr>
        <p:spPr>
          <a:xfrm>
            <a:off x="1003668" y="1065041"/>
            <a:ext cx="6775939" cy="86630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6000" kern="120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1003668" y="1903434"/>
            <a:ext cx="6775939" cy="5663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6000" kern="120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/>
              <a:t>Subheadline</a:t>
            </a:r>
          </a:p>
        </p:txBody>
      </p:sp>
      <p:sp>
        <p:nvSpPr>
          <p:cNvPr id="7" name="Fußzeilenplatzhalter 4"/>
          <p:cNvSpPr txBox="1">
            <a:spLocks/>
          </p:cNvSpPr>
          <p:nvPr/>
        </p:nvSpPr>
        <p:spPr>
          <a:xfrm>
            <a:off x="935646" y="2863749"/>
            <a:ext cx="5653162" cy="307558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6000" kern="120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Ad ut </a:t>
            </a:r>
            <a:r>
              <a:rPr lang="it-IT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aligenis</a:t>
            </a:r>
            <a:r>
              <a:rPr lang="it-IT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it-IT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eatisto</a:t>
            </a:r>
            <a:r>
              <a:rPr lang="it-IT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it-IT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taepudi</a:t>
            </a:r>
            <a:r>
              <a:rPr lang="it-IT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it-IT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stiostionsed</a:t>
            </a:r>
            <a:r>
              <a:rPr lang="it-IT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it-IT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estotat</a:t>
            </a:r>
            <a:endParaRPr lang="it-IT" sz="2000" b="0" i="0" u="none" strike="noStrike" kern="1200" baseline="0" dirty="0">
              <a:solidFill>
                <a:srgbClr val="444444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idis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dolorrovid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quas et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odit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doluptas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ium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idit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el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ipsant</a:t>
            </a:r>
            <a:endParaRPr lang="de-DE" sz="2000" b="0" i="0" u="none" strike="noStrike" kern="1200" baseline="0" dirty="0">
              <a:solidFill>
                <a:srgbClr val="444444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r>
              <a:rPr lang="pt-B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eum autem est fuga. Nemporum hilloriit ditium,</a:t>
            </a:r>
          </a:p>
          <a:p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secae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postrun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tinctia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volo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imet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moluptae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pore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nobitias</a:t>
            </a:r>
            <a:endParaRPr lang="de-DE" sz="2000" b="0" i="0" u="none" strike="noStrike" kern="1200" baseline="0" dirty="0">
              <a:solidFill>
                <a:srgbClr val="444444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del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molectat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</a:p>
          <a:p>
            <a:endParaRPr lang="de-DE" sz="2000" b="0" i="0" u="none" strike="noStrike" kern="1200" baseline="0" dirty="0">
              <a:solidFill>
                <a:srgbClr val="444444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r>
              <a:rPr lang="pt-B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Orrum reperis am facestrum ex eate nimil inulluptatum</a:t>
            </a:r>
          </a:p>
          <a:p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qui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seque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voluptas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que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nes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dit et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quibeaque</a:t>
            </a:r>
            <a:endParaRPr lang="fr-FR" sz="2000" b="0" i="0" u="none" strike="noStrike" kern="1200" baseline="0" dirty="0">
              <a:solidFill>
                <a:srgbClr val="444444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plaut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quassi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ut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etur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as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simo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  <a:endParaRPr lang="de-DE" sz="2000" dirty="0"/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6847911" y="2874992"/>
            <a:ext cx="5653162" cy="307558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6000" kern="120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4500" algn="l"/>
              </a:tabLst>
            </a:pPr>
            <a:r>
              <a:rPr lang="de-DE" sz="2000" b="0" i="0" u="none" strike="noStrike" kern="1200" baseline="0" dirty="0">
                <a:solidFill>
                  <a:srgbClr val="CC061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	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Nemporum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hilloriit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ditium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</a:p>
          <a:p>
            <a:pPr>
              <a:lnSpc>
                <a:spcPct val="100000"/>
              </a:lnSpc>
              <a:tabLst>
                <a:tab pos="444500" algn="l"/>
              </a:tabLst>
            </a:pPr>
            <a:r>
              <a:rPr lang="de-DE" sz="2000" b="0" i="0" u="none" strike="noStrike" kern="1200" baseline="0" dirty="0">
                <a:solidFill>
                  <a:srgbClr val="CC061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	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Orrum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reperis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am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facestrum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</a:p>
          <a:p>
            <a:pPr>
              <a:lnSpc>
                <a:spcPct val="100000"/>
              </a:lnSpc>
              <a:tabLst>
                <a:tab pos="444500" algn="l"/>
              </a:tabLst>
            </a:pPr>
            <a:r>
              <a:rPr lang="de-DE" sz="2000" b="0" i="0" u="none" strike="noStrike" kern="1200" baseline="0" dirty="0">
                <a:solidFill>
                  <a:srgbClr val="CC061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	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Nes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dit et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quibeaqui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ut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etur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as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simo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</a:p>
          <a:p>
            <a:pPr>
              <a:lnSpc>
                <a:spcPct val="100000"/>
              </a:lnSpc>
              <a:tabLst>
                <a:tab pos="444500" algn="l"/>
              </a:tabLst>
            </a:pPr>
            <a:r>
              <a:rPr lang="de-DE" sz="2000" b="0" i="0" u="none" strike="noStrike" kern="1200" baseline="0" dirty="0">
                <a:solidFill>
                  <a:srgbClr val="CC061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	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Nemporum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hilloriit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ditium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</a:p>
          <a:p>
            <a:pPr>
              <a:lnSpc>
                <a:spcPct val="100000"/>
              </a:lnSpc>
              <a:tabLst>
                <a:tab pos="444500" algn="l"/>
              </a:tabLst>
            </a:pPr>
            <a:r>
              <a:rPr lang="de-DE" sz="2000" b="0" i="0" u="none" strike="noStrike" kern="1200" baseline="0" dirty="0">
                <a:solidFill>
                  <a:srgbClr val="CC061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	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Orrum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reperis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am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facestrum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</a:p>
          <a:p>
            <a:pPr>
              <a:lnSpc>
                <a:spcPct val="100000"/>
              </a:lnSpc>
              <a:tabLst>
                <a:tab pos="444500" algn="l"/>
              </a:tabLst>
            </a:pPr>
            <a:r>
              <a:rPr lang="de-DE" sz="2000" b="0" i="0" u="none" strike="noStrike" kern="1200" baseline="0" dirty="0">
                <a:solidFill>
                  <a:srgbClr val="CC061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	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Nes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dit et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quibeaque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plaut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quassi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ut.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198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74" y="2979873"/>
            <a:ext cx="4464464" cy="2976308"/>
          </a:xfrm>
          <a:prstGeom prst="rect">
            <a:avLst/>
          </a:prstGeom>
        </p:spPr>
      </p:pic>
      <p:sp>
        <p:nvSpPr>
          <p:cNvPr id="3" name="Fußzeilenplatzhalter 4"/>
          <p:cNvSpPr txBox="1">
            <a:spLocks/>
          </p:cNvSpPr>
          <p:nvPr/>
        </p:nvSpPr>
        <p:spPr>
          <a:xfrm>
            <a:off x="1003668" y="1065041"/>
            <a:ext cx="6775939" cy="86630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6000" kern="120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4" name="Fußzeilenplatzhalter 4"/>
          <p:cNvSpPr txBox="1">
            <a:spLocks/>
          </p:cNvSpPr>
          <p:nvPr/>
        </p:nvSpPr>
        <p:spPr>
          <a:xfrm>
            <a:off x="1003668" y="1903434"/>
            <a:ext cx="6775939" cy="5663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6000" kern="120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/>
              <a:t>Subheadline</a:t>
            </a:r>
          </a:p>
        </p:txBody>
      </p:sp>
      <p:sp>
        <p:nvSpPr>
          <p:cNvPr id="5" name="Fußzeilenplatzhalter 4"/>
          <p:cNvSpPr txBox="1">
            <a:spLocks/>
          </p:cNvSpPr>
          <p:nvPr/>
        </p:nvSpPr>
        <p:spPr>
          <a:xfrm>
            <a:off x="935646" y="2863749"/>
            <a:ext cx="5653162" cy="307558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6000" kern="120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Ad ut </a:t>
            </a:r>
            <a:r>
              <a:rPr lang="it-IT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aligenis</a:t>
            </a:r>
            <a:r>
              <a:rPr lang="it-IT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it-IT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eatisto</a:t>
            </a:r>
            <a:r>
              <a:rPr lang="it-IT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it-IT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taepudi</a:t>
            </a:r>
            <a:r>
              <a:rPr lang="it-IT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it-IT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stiostionsed</a:t>
            </a:r>
            <a:r>
              <a:rPr lang="it-IT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it-IT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estotat</a:t>
            </a:r>
            <a:endParaRPr lang="it-IT" sz="2000" b="0" i="0" u="none" strike="noStrike" kern="1200" baseline="0" dirty="0">
              <a:solidFill>
                <a:srgbClr val="444444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idis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dolorrovid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quas et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odit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doluptas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ium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idit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el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ipsant</a:t>
            </a:r>
            <a:endParaRPr lang="de-DE" sz="2000" b="0" i="0" u="none" strike="noStrike" kern="1200" baseline="0" dirty="0">
              <a:solidFill>
                <a:srgbClr val="444444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r>
              <a:rPr lang="pt-B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eum autem est fuga. Nemporum hilloriit ditium,</a:t>
            </a:r>
          </a:p>
          <a:p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secae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postrun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tinctia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volo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imet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moluptae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pore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nobitias</a:t>
            </a:r>
            <a:endParaRPr lang="de-DE" sz="2000" b="0" i="0" u="none" strike="noStrike" kern="1200" baseline="0" dirty="0">
              <a:solidFill>
                <a:srgbClr val="444444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del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molectat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</a:p>
          <a:p>
            <a:endParaRPr lang="de-DE" sz="2000" b="0" i="0" u="none" strike="noStrike" kern="1200" baseline="0" dirty="0">
              <a:solidFill>
                <a:srgbClr val="444444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>
              <a:lnSpc>
                <a:spcPct val="100000"/>
              </a:lnSpc>
              <a:tabLst>
                <a:tab pos="444500" algn="l"/>
              </a:tabLst>
            </a:pPr>
            <a:r>
              <a:rPr lang="de-DE" sz="2000" b="0" i="0" u="none" strike="noStrike" kern="1200" baseline="0" dirty="0">
                <a:solidFill>
                  <a:srgbClr val="CC061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	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Nemporum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hilloriit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ditium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</a:p>
          <a:p>
            <a:pPr>
              <a:lnSpc>
                <a:spcPct val="100000"/>
              </a:lnSpc>
              <a:tabLst>
                <a:tab pos="444500" algn="l"/>
              </a:tabLst>
            </a:pPr>
            <a:r>
              <a:rPr lang="de-DE" sz="2000" b="0" i="0" u="none" strike="noStrike" kern="1200" baseline="0" dirty="0">
                <a:solidFill>
                  <a:srgbClr val="CC061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	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Orrum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reperis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am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facestrum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</a:p>
          <a:p>
            <a:pPr>
              <a:lnSpc>
                <a:spcPct val="100000"/>
              </a:lnSpc>
              <a:tabLst>
                <a:tab pos="444500" algn="l"/>
              </a:tabLst>
            </a:pPr>
            <a:r>
              <a:rPr lang="de-DE" sz="2000" b="0" i="0" u="none" strike="noStrike" kern="1200" baseline="0" dirty="0">
                <a:solidFill>
                  <a:srgbClr val="CC061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	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Nes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dit et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quibeaqui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ut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etur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as </a:t>
            </a:r>
            <a:r>
              <a:rPr lang="fr-FR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simo</a:t>
            </a:r>
            <a:r>
              <a:rPr lang="fr-FR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</a:p>
          <a:p>
            <a:pPr>
              <a:lnSpc>
                <a:spcPct val="100000"/>
              </a:lnSpc>
              <a:tabLst>
                <a:tab pos="444500" algn="l"/>
              </a:tabLst>
            </a:pPr>
            <a:r>
              <a:rPr lang="de-DE" sz="2000" b="0" i="0" u="none" strike="noStrike" kern="1200" baseline="0" dirty="0">
                <a:solidFill>
                  <a:srgbClr val="CC061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	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Nemporum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hilloriit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lang="de-DE" sz="2000" b="0" i="0" u="none" strike="noStrike" kern="1200" baseline="0" dirty="0" err="1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ditium</a:t>
            </a:r>
            <a:r>
              <a:rPr lang="de-DE" sz="2000" b="0" i="0" u="none" strike="noStrike" kern="1200" baseline="0" dirty="0">
                <a:solidFill>
                  <a:srgbClr val="44444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63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Breitbild</PresentationFormat>
  <Paragraphs>31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Roboto Condensed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Pallottiner</dc:title>
  <dc:creator>Ferstl Alex</dc:creator>
  <cp:lastModifiedBy>Ferstl Alex</cp:lastModifiedBy>
  <cp:revision>10</cp:revision>
  <dcterms:created xsi:type="dcterms:W3CDTF">2016-09-20T17:32:33Z</dcterms:created>
  <dcterms:modified xsi:type="dcterms:W3CDTF">2016-09-21T12:29:30Z</dcterms:modified>
</cp:coreProperties>
</file>